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4" r:id="rId5"/>
    <p:sldId id="261" r:id="rId6"/>
    <p:sldId id="260" r:id="rId7"/>
    <p:sldId id="269" r:id="rId8"/>
    <p:sldId id="263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12FED24-5985-48B6-B08A-21D9AB9490C1}">
          <p14:sldIdLst>
            <p14:sldId id="267"/>
            <p14:sldId id="257"/>
            <p14:sldId id="258"/>
            <p14:sldId id="264"/>
            <p14:sldId id="261"/>
            <p14:sldId id="260"/>
            <p14:sldId id="269"/>
            <p14:sldId id="263"/>
            <p14:sldId id="265"/>
            <p14:sldId id="266"/>
          </p14:sldIdLst>
        </p14:section>
        <p14:section name="Sezione senza titolo" id="{A73E3779-7C5A-47FE-ACAE-95856D0ED572}">
          <p14:sldIdLst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6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2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5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1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0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9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52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05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54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13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2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1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A276-5E70-433B-8840-545765B705CD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BDD8-008B-4AB4-BD87-CE33BF208E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1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956105"/>
            <a:ext cx="8229600" cy="2304256"/>
          </a:xfrm>
        </p:spPr>
        <p:txBody>
          <a:bodyPr/>
          <a:lstStyle/>
          <a:p>
            <a:pPr algn="l"/>
            <a:r>
              <a:rPr lang="it-IT" dirty="0" smtClean="0"/>
              <a:t>          </a:t>
            </a:r>
            <a:r>
              <a:rPr lang="it-IT" i="1" dirty="0" smtClean="0"/>
              <a:t>Lavoro di tecnologia </a:t>
            </a:r>
            <a:br>
              <a:rPr lang="it-IT" i="1" dirty="0" smtClean="0"/>
            </a:br>
            <a:r>
              <a:rPr lang="it-IT" i="1" dirty="0" smtClean="0"/>
              <a:t>          classe IV E primaria</a:t>
            </a:r>
            <a:br>
              <a:rPr lang="it-IT" i="1" dirty="0" smtClean="0"/>
            </a:br>
            <a:r>
              <a:rPr lang="it-IT" i="1" dirty="0" smtClean="0"/>
              <a:t>            </a:t>
            </a:r>
            <a:r>
              <a:rPr lang="it-IT" i="1" dirty="0" err="1" smtClean="0"/>
              <a:t>a.s.</a:t>
            </a:r>
            <a:r>
              <a:rPr lang="it-IT" dirty="0" smtClean="0"/>
              <a:t>  2019 /2020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"/>
          <a:stretch/>
        </p:blipFill>
        <p:spPr bwMode="auto">
          <a:xfrm>
            <a:off x="179511" y="4365104"/>
            <a:ext cx="1876425" cy="22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0" y="4342346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6" y="2924944"/>
            <a:ext cx="2413418" cy="38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8125" y="128681"/>
            <a:ext cx="1844824" cy="28288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4330" y="3518852"/>
            <a:ext cx="4228003" cy="244827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13" y="3122808"/>
            <a:ext cx="1815666" cy="324036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876574" y="953654"/>
            <a:ext cx="1340761" cy="3699165"/>
          </a:xfrm>
        </p:spPr>
        <p:txBody>
          <a:bodyPr>
            <a:normAutofit/>
          </a:bodyPr>
          <a:lstStyle/>
          <a:p>
            <a:r>
              <a:rPr lang="it-IT" dirty="0" err="1" smtClean="0"/>
              <a:t>DaD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240362" cy="262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/>
          <a:stretch/>
        </p:blipFill>
        <p:spPr>
          <a:xfrm>
            <a:off x="4009264" y="126486"/>
            <a:ext cx="1948706" cy="27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3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0800000" flipV="1">
            <a:off x="3591834" y="3673584"/>
            <a:ext cx="4922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Abdellah      Alan</a:t>
            </a:r>
            <a:endParaRPr lang="it-IT" sz="24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0"/>
            <a:ext cx="8615835" cy="1438646"/>
          </a:xfrm>
        </p:spPr>
        <p:txBody>
          <a:bodyPr>
            <a:normAutofit fontScale="90000"/>
          </a:bodyPr>
          <a:lstStyle/>
          <a:p>
            <a:r>
              <a:rPr lang="it-IT" sz="4000" b="0" i="1" dirty="0" smtClean="0"/>
              <a:t>Da  tutti noi un augurio </a:t>
            </a:r>
            <a:br>
              <a:rPr lang="it-IT" sz="4000" b="0" i="1" dirty="0" smtClean="0"/>
            </a:br>
            <a:r>
              <a:rPr lang="it-IT" sz="4000" b="0" i="1" dirty="0" smtClean="0"/>
              <a:t>a tutte le mamme </a:t>
            </a:r>
            <a:br>
              <a:rPr lang="it-IT" sz="4000" b="0" i="1" dirty="0" smtClean="0"/>
            </a:br>
            <a:r>
              <a:rPr lang="it-IT" sz="4000" b="0" i="1" dirty="0" smtClean="0"/>
              <a:t>          del mondo!!!!!!!</a:t>
            </a:r>
            <a:r>
              <a:rPr lang="it-IT" sz="2400" b="0" i="1" dirty="0" smtClean="0"/>
              <a:t>                 </a:t>
            </a:r>
            <a:endParaRPr lang="it-IT" sz="2400" b="0" i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4294967295"/>
          </p:nvPr>
        </p:nvSpPr>
        <p:spPr>
          <a:xfrm rot="12375377" flipH="1" flipV="1">
            <a:off x="10634995" y="3314713"/>
            <a:ext cx="1190562" cy="690238"/>
          </a:xfrm>
        </p:spPr>
        <p:txBody>
          <a:bodyPr>
            <a:normAutofit/>
          </a:bodyPr>
          <a:lstStyle/>
          <a:p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3368322">
            <a:off x="7516666" y="3526702"/>
            <a:ext cx="1572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Giulia</a:t>
            </a:r>
          </a:p>
        </p:txBody>
      </p:sp>
      <p:sp>
        <p:nvSpPr>
          <p:cNvPr id="7" name="Rettangolo 6"/>
          <p:cNvSpPr/>
          <p:nvPr/>
        </p:nvSpPr>
        <p:spPr>
          <a:xfrm rot="17502347">
            <a:off x="-1804342" y="1207815"/>
            <a:ext cx="652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Ines</a:t>
            </a:r>
            <a:r>
              <a:rPr lang="it-IT" dirty="0"/>
              <a:t>          </a:t>
            </a:r>
            <a:r>
              <a:rPr lang="it-IT" sz="2400" i="1" dirty="0"/>
              <a:t>Fiammetta </a:t>
            </a:r>
          </a:p>
        </p:txBody>
      </p:sp>
      <p:sp>
        <p:nvSpPr>
          <p:cNvPr id="8" name="Rettangolo 7"/>
          <p:cNvSpPr/>
          <p:nvPr/>
        </p:nvSpPr>
        <p:spPr>
          <a:xfrm rot="13521321" flipV="1">
            <a:off x="4794357" y="2976534"/>
            <a:ext cx="3722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Debora                Emma                                  Milena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03648" y="2222411"/>
            <a:ext cx="360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Malak</a:t>
            </a:r>
            <a:r>
              <a:rPr lang="it-IT" sz="2400" dirty="0"/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35696" y="1813465"/>
            <a:ext cx="4533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Alice </a:t>
            </a:r>
          </a:p>
        </p:txBody>
      </p:sp>
      <p:sp>
        <p:nvSpPr>
          <p:cNvPr id="11" name="Rettangolo 10"/>
          <p:cNvSpPr/>
          <p:nvPr/>
        </p:nvSpPr>
        <p:spPr>
          <a:xfrm flipH="1">
            <a:off x="5940152" y="4089082"/>
            <a:ext cx="3125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sz="2400" dirty="0" err="1"/>
              <a:t>Chaymae</a:t>
            </a:r>
            <a:r>
              <a:rPr lang="it-IT" dirty="0"/>
              <a:t>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987824" y="1628799"/>
            <a:ext cx="228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 rot="12209995" flipV="1">
            <a:off x="7921304" y="2677999"/>
            <a:ext cx="263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Santo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18" y="5167292"/>
            <a:ext cx="1804279" cy="6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403648" y="3244334"/>
            <a:ext cx="386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Lorenzo    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2843808" y="2453243"/>
            <a:ext cx="12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Daniele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18" name="Rettangolo 17"/>
          <p:cNvSpPr/>
          <p:nvPr/>
        </p:nvSpPr>
        <p:spPr>
          <a:xfrm rot="18906121">
            <a:off x="89419" y="4440735"/>
            <a:ext cx="194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Luca</a:t>
            </a:r>
          </a:p>
        </p:txBody>
      </p:sp>
      <p:sp>
        <p:nvSpPr>
          <p:cNvPr id="19" name="Rettangolo 18"/>
          <p:cNvSpPr/>
          <p:nvPr/>
        </p:nvSpPr>
        <p:spPr>
          <a:xfrm rot="11114707" flipV="1">
            <a:off x="2501142" y="6262223"/>
            <a:ext cx="118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Giorgia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165478" y="2868741"/>
            <a:ext cx="1774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ENEA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599286" y="5900237"/>
            <a:ext cx="2569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ALESSANDRO</a:t>
            </a:r>
          </a:p>
        </p:txBody>
      </p:sp>
      <p:sp>
        <p:nvSpPr>
          <p:cNvPr id="23" name="Rettangolo 22"/>
          <p:cNvSpPr/>
          <p:nvPr/>
        </p:nvSpPr>
        <p:spPr>
          <a:xfrm rot="18857108">
            <a:off x="1835696" y="3198167"/>
            <a:ext cx="3226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Anthea </a:t>
            </a:r>
          </a:p>
        </p:txBody>
      </p:sp>
      <p:sp>
        <p:nvSpPr>
          <p:cNvPr id="24" name="Rettangolo 23"/>
          <p:cNvSpPr/>
          <p:nvPr/>
        </p:nvSpPr>
        <p:spPr>
          <a:xfrm rot="18393642">
            <a:off x="550719" y="4248223"/>
            <a:ext cx="4663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Arij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"/>
          <a:stretch/>
        </p:blipFill>
        <p:spPr bwMode="auto">
          <a:xfrm rot="10800000" flipH="1" flipV="1">
            <a:off x="7404522" y="165437"/>
            <a:ext cx="1527785" cy="161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/>
        </p:blipFill>
        <p:spPr bwMode="auto">
          <a:xfrm>
            <a:off x="38120" y="150247"/>
            <a:ext cx="2209800" cy="16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 rot="3446893">
            <a:off x="4178302" y="3198168"/>
            <a:ext cx="2841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Rahal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4646" y="3939948"/>
            <a:ext cx="2205503" cy="25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324528" cy="6592733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568" y="0"/>
            <a:ext cx="576065" cy="674136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Auguri a tutte le mamme del mondo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800000" flipV="1">
            <a:off x="323528" y="1484784"/>
            <a:ext cx="395536" cy="5184576"/>
          </a:xfrm>
        </p:spPr>
        <p:txBody>
          <a:bodyPr>
            <a:noAutofit/>
          </a:bodyPr>
          <a:lstStyle/>
          <a:p>
            <a:r>
              <a:rPr lang="it-IT" sz="2800" dirty="0" smtClean="0"/>
              <a:t>Auguri mamma! 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 rot="10800000" flipV="1">
            <a:off x="6732240" y="260648"/>
            <a:ext cx="2806116" cy="4549062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0070C0"/>
                </a:solidFill>
              </a:rPr>
              <a:t>10 maggio festa </a:t>
            </a:r>
          </a:p>
          <a:p>
            <a:r>
              <a:rPr lang="it-IT" sz="4800" dirty="0" smtClean="0">
                <a:solidFill>
                  <a:srgbClr val="0070C0"/>
                </a:solidFill>
              </a:rPr>
              <a:t>della   mamma</a:t>
            </a:r>
            <a:endParaRPr lang="it-IT" sz="48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60" b="16760"/>
          <a:stretch/>
        </p:blipFill>
        <p:spPr bwMode="auto">
          <a:xfrm>
            <a:off x="1259632" y="1268760"/>
            <a:ext cx="3384376" cy="3540950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" y="0"/>
            <a:ext cx="6499180" cy="165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3461894"/>
            <a:ext cx="1562025" cy="27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0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5"/>
          <a:stretch/>
        </p:blipFill>
        <p:spPr bwMode="auto">
          <a:xfrm>
            <a:off x="0" y="-33532"/>
            <a:ext cx="2626740" cy="247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8"/>
          <a:stretch/>
        </p:blipFill>
        <p:spPr bwMode="auto">
          <a:xfrm>
            <a:off x="5390385" y="2880775"/>
            <a:ext cx="2162175" cy="17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 bwMode="auto">
          <a:xfrm>
            <a:off x="138107" y="4861811"/>
            <a:ext cx="2350525" cy="1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2614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85" y="4847604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1"/>
          <a:stretch/>
        </p:blipFill>
        <p:spPr bwMode="auto">
          <a:xfrm>
            <a:off x="3203848" y="2392704"/>
            <a:ext cx="2066925" cy="20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33" y="4640012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76" y="2971188"/>
            <a:ext cx="1520524" cy="16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91264" cy="155992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Una mamma !!!!!!</a:t>
            </a:r>
            <a:br>
              <a:rPr lang="it-IT" dirty="0" smtClean="0"/>
            </a:br>
            <a:r>
              <a:rPr lang="it-IT" dirty="0" smtClean="0"/>
              <a:t>Tanti ruoli !!!!!!!!!</a:t>
            </a:r>
            <a:br>
              <a:rPr lang="it-IT" dirty="0" smtClean="0"/>
            </a:br>
            <a:r>
              <a:rPr lang="it-IT" dirty="0" smtClean="0"/>
              <a:t>Grazie mamma !!!!!!!</a:t>
            </a:r>
            <a:endParaRPr lang="it-IT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98" y="789906"/>
            <a:ext cx="1264956" cy="11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847356" cy="604867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2646">
            <a:off x="628431" y="-573246"/>
            <a:ext cx="3983569" cy="5311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72279"/>
            <a:ext cx="4493523" cy="289233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5" name="Rettangolo 4"/>
          <p:cNvSpPr/>
          <p:nvPr/>
        </p:nvSpPr>
        <p:spPr>
          <a:xfrm flipH="1">
            <a:off x="-2556792" y="40466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 rot="8843704" flipV="1">
            <a:off x="-128606" y="5053485"/>
            <a:ext cx="3956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D a D </a:t>
            </a:r>
          </a:p>
        </p:txBody>
      </p:sp>
    </p:spTree>
    <p:extLst>
      <p:ext uri="{BB962C8B-B14F-4D97-AF65-F5344CB8AC3E}">
        <p14:creationId xmlns:p14="http://schemas.microsoft.com/office/powerpoint/2010/main" val="2435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79912" y="160338"/>
            <a:ext cx="857595" cy="56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575" y="23468"/>
            <a:ext cx="3624337" cy="2181396"/>
          </a:xfrm>
        </p:spPr>
        <p:txBody>
          <a:bodyPr>
            <a:normAutofit/>
          </a:bodyPr>
          <a:lstStyle/>
          <a:p>
            <a:r>
              <a:rPr lang="it-IT" sz="2200" dirty="0" smtClean="0"/>
              <a:t>Con i fazzoletti di carta</a:t>
            </a:r>
            <a:br>
              <a:rPr lang="it-IT" sz="2200" dirty="0" smtClean="0"/>
            </a:br>
            <a:r>
              <a:rPr lang="it-IT" sz="2200" dirty="0" smtClean="0"/>
              <a:t> </a:t>
            </a:r>
            <a:br>
              <a:rPr lang="it-IT" sz="2200" dirty="0" smtClean="0"/>
            </a:br>
            <a:r>
              <a:rPr lang="it-IT" sz="2200" dirty="0" smtClean="0"/>
              <a:t> ci siamo divertiti a costruire fiori da regalare alle nostre mamme!</a:t>
            </a:r>
            <a:r>
              <a:rPr lang="it-IT" dirty="0" smtClean="0"/>
              <a:t>!!!!!!</a:t>
            </a:r>
            <a:endParaRPr lang="it-IT" dirty="0"/>
          </a:p>
        </p:txBody>
      </p:sp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>
          <a:xfrm rot="1186431">
            <a:off x="5710437" y="392063"/>
            <a:ext cx="3316295" cy="896118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D a D 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2573359" cy="49411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04864"/>
            <a:ext cx="2527155" cy="4365103"/>
          </a:xfrm>
          <a:prstGeom prst="rect">
            <a:avLst/>
          </a:prstGeom>
        </p:spPr>
      </p:pic>
      <p:sp>
        <p:nvSpPr>
          <p:cNvPr id="5" name="AutoShape 4" descr="Come si differenziano fazzoletti e tovaglioli di carta? - Virosa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Come si differenziano fazzoletti e tovaglioli di carta? - Virosac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7746">
            <a:off x="2345993" y="2751683"/>
            <a:ext cx="4583026" cy="2577952"/>
          </a:xfrm>
          <a:prstGeom prst="rect">
            <a:avLst/>
          </a:prstGeom>
        </p:spPr>
      </p:pic>
      <p:sp>
        <p:nvSpPr>
          <p:cNvPr id="14" name="Segnaposto immagine 11"/>
          <p:cNvSpPr txBox="1">
            <a:spLocks/>
          </p:cNvSpPr>
          <p:nvPr/>
        </p:nvSpPr>
        <p:spPr>
          <a:xfrm>
            <a:off x="1894306" y="728962"/>
            <a:ext cx="5486400" cy="4114800"/>
          </a:xfrm>
          <a:prstGeom prst="rect">
            <a:avLst/>
          </a:prstGeom>
        </p:spPr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68"/>
            <a:ext cx="630960" cy="8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79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6700"/>
            <a:ext cx="2160240" cy="30133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78" y="221615"/>
            <a:ext cx="1510857" cy="21222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39" y="109589"/>
            <a:ext cx="2443741" cy="27809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3562" r="-857" b="-6668"/>
          <a:stretch/>
        </p:blipFill>
        <p:spPr>
          <a:xfrm>
            <a:off x="23628" y="2420888"/>
            <a:ext cx="3061449" cy="476736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75"/>
            <a:ext cx="2070267" cy="1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39" y="3090072"/>
            <a:ext cx="2488337" cy="37679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6290"/>
            <a:ext cx="2160240" cy="3429000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 rot="12982935" flipV="1">
            <a:off x="1988970" y="3133421"/>
            <a:ext cx="3458471" cy="1682593"/>
          </a:xfrm>
        </p:spPr>
        <p:txBody>
          <a:bodyPr>
            <a:normAutofit/>
          </a:bodyPr>
          <a:lstStyle/>
          <a:p>
            <a:r>
              <a:rPr lang="it-IT" dirty="0" err="1" smtClean="0"/>
              <a:t>DaD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3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9056">
            <a:off x="509810" y="739060"/>
            <a:ext cx="3626522" cy="2722144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990">
            <a:off x="6597979" y="404664"/>
            <a:ext cx="2510846" cy="133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7225"/>
            <a:ext cx="9144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7225"/>
            <a:ext cx="9144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05" y="1628800"/>
            <a:ext cx="1652499" cy="9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9599">
            <a:off x="-490431" y="609829"/>
            <a:ext cx="2067858" cy="15508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9806" y="3274149"/>
            <a:ext cx="4572000" cy="25717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4242899"/>
            <a:ext cx="3046095" cy="2286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69" y="129755"/>
            <a:ext cx="2735862" cy="35373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69" y="3667125"/>
            <a:ext cx="2735862" cy="29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8357" y="3925136"/>
            <a:ext cx="1872000" cy="332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0"/>
            <a:ext cx="4934467" cy="36280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3" y="3666768"/>
            <a:ext cx="5044804" cy="321297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rot="1437830">
            <a:off x="7642966" y="833014"/>
            <a:ext cx="1915555" cy="63615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DaD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95" y="188640"/>
            <a:ext cx="2800850" cy="408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51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64</Words>
  <Application>Microsoft Office PowerPoint</Application>
  <PresentationFormat>Presentazione su schermo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          Lavoro di tecnologia            classe IV E primaria             a.s.  2019 /2020 </vt:lpstr>
      <vt:lpstr>Presentazione standard di PowerPoint</vt:lpstr>
      <vt:lpstr>Auguri mamma! </vt:lpstr>
      <vt:lpstr>Una mamma !!!!!! Tanti ruoli !!!!!!!!! Grazie mamma !!!!!!!</vt:lpstr>
      <vt:lpstr>Presentazione standard di PowerPoint</vt:lpstr>
      <vt:lpstr>Con i fazzoletti di carta    ci siamo divertiti a costruire fiori da regalare alle nostre mamme!!!!!!!</vt:lpstr>
      <vt:lpstr>DaD</vt:lpstr>
      <vt:lpstr>Presentazione standard di PowerPoint</vt:lpstr>
      <vt:lpstr>DaD</vt:lpstr>
      <vt:lpstr>DaD</vt:lpstr>
      <vt:lpstr>Da  tutti noi un augurio  a tutte le mamme            del mondo!!!!!!!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rosetta gentile</dc:creator>
  <cp:lastModifiedBy>rosetta gentile</cp:lastModifiedBy>
  <cp:revision>90</cp:revision>
  <dcterms:created xsi:type="dcterms:W3CDTF">2020-05-09T13:31:42Z</dcterms:created>
  <dcterms:modified xsi:type="dcterms:W3CDTF">2020-05-11T20:00:15Z</dcterms:modified>
</cp:coreProperties>
</file>