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58" r:id="rId4"/>
    <p:sldId id="264" r:id="rId5"/>
    <p:sldId id="261" r:id="rId6"/>
    <p:sldId id="260" r:id="rId7"/>
    <p:sldId id="269" r:id="rId8"/>
    <p:sldId id="263" r:id="rId9"/>
    <p:sldId id="265" r:id="rId10"/>
    <p:sldId id="266" r:id="rId11"/>
    <p:sldId id="268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C12FED24-5985-48B6-B08A-21D9AB9490C1}">
          <p14:sldIdLst>
            <p14:sldId id="267"/>
            <p14:sldId id="257"/>
            <p14:sldId id="258"/>
            <p14:sldId id="264"/>
            <p14:sldId id="261"/>
            <p14:sldId id="260"/>
            <p14:sldId id="269"/>
            <p14:sldId id="263"/>
            <p14:sldId id="265"/>
            <p14:sldId id="266"/>
          </p14:sldIdLst>
        </p14:section>
        <p14:section name="Sezione senza titolo" id="{A73E3779-7C5A-47FE-ACAE-95856D0ED572}">
          <p14:sldIdLst>
            <p14:sldId id="26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68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A276-5E70-433B-8840-545765B705CD}" type="datetimeFigureOut">
              <a:rPr lang="it-IT" smtClean="0"/>
              <a:t>11/05/2020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BDD8-008B-4AB4-BD87-CE33BF208E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062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A276-5E70-433B-8840-545765B705CD}" type="datetimeFigureOut">
              <a:rPr lang="it-IT" smtClean="0"/>
              <a:t>11/05/2020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BDD8-008B-4AB4-BD87-CE33BF208E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40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A276-5E70-433B-8840-545765B705CD}" type="datetimeFigureOut">
              <a:rPr lang="it-IT" smtClean="0"/>
              <a:t>11/05/2020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BDD8-008B-4AB4-BD87-CE33BF208E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295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A276-5E70-433B-8840-545765B705CD}" type="datetimeFigureOut">
              <a:rPr lang="it-IT" smtClean="0"/>
              <a:t>11/05/2020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BDD8-008B-4AB4-BD87-CE33BF208E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5521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A276-5E70-433B-8840-545765B705CD}" type="datetimeFigureOut">
              <a:rPr lang="it-IT" smtClean="0"/>
              <a:t>11/05/2020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BDD8-008B-4AB4-BD87-CE33BF208E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9054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A276-5E70-433B-8840-545765B705CD}" type="datetimeFigureOut">
              <a:rPr lang="it-IT" smtClean="0"/>
              <a:t>11/05/2020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BDD8-008B-4AB4-BD87-CE33BF208E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654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A276-5E70-433B-8840-545765B705CD}" type="datetimeFigureOut">
              <a:rPr lang="it-IT" smtClean="0"/>
              <a:t>11/05/2020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BDD8-008B-4AB4-BD87-CE33BF208E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9136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A276-5E70-433B-8840-545765B705CD}" type="datetimeFigureOut">
              <a:rPr lang="it-IT" smtClean="0"/>
              <a:t>11/05/2020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BDD8-008B-4AB4-BD87-CE33BF208E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3241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A276-5E70-433B-8840-545765B705CD}" type="datetimeFigureOut">
              <a:rPr lang="it-IT" smtClean="0"/>
              <a:t>11/05/2020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BDD8-008B-4AB4-BD87-CE33BF208E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1310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A276-5E70-433B-8840-545765B705CD}" type="datetimeFigureOut">
              <a:rPr lang="it-IT" smtClean="0"/>
              <a:t>11/05/2020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BDD8-008B-4AB4-BD87-CE33BF208E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056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4A276-5E70-433B-8840-545765B705CD}" type="datetimeFigureOut">
              <a:rPr lang="it-IT" smtClean="0"/>
              <a:t>11/05/2020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3BDD8-008B-4AB4-BD87-CE33BF208E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9140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4A276-5E70-433B-8840-545765B705CD}" type="datetimeFigureOut">
              <a:rPr lang="it-IT" smtClean="0"/>
              <a:t>11/05/2020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3BDD8-008B-4AB4-BD87-CE33BF208EC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5170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png"/><Relationship Id="rId7" Type="http://schemas.openxmlformats.org/officeDocument/2006/relationships/image" Target="../media/image37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393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3956105"/>
            <a:ext cx="8229600" cy="2304256"/>
          </a:xfrm>
        </p:spPr>
        <p:txBody>
          <a:bodyPr/>
          <a:lstStyle/>
          <a:p>
            <a:pPr algn="l"/>
            <a:r>
              <a:rPr lang="it-IT" dirty="0" smtClean="0"/>
              <a:t>          </a:t>
            </a:r>
            <a:r>
              <a:rPr lang="it-IT" i="1" dirty="0" smtClean="0"/>
              <a:t>Lavoro di tecnologia </a:t>
            </a:r>
            <a:br>
              <a:rPr lang="it-IT" i="1" dirty="0" smtClean="0"/>
            </a:br>
            <a:r>
              <a:rPr lang="it-IT" i="1" dirty="0" smtClean="0"/>
              <a:t>          classe IV E primaria</a:t>
            </a:r>
            <a:br>
              <a:rPr lang="it-IT" i="1" dirty="0" smtClean="0"/>
            </a:br>
            <a:r>
              <a:rPr lang="it-IT" i="1" dirty="0" smtClean="0"/>
              <a:t>            </a:t>
            </a:r>
            <a:r>
              <a:rPr lang="it-IT" i="1" dirty="0" err="1" smtClean="0"/>
              <a:t>a.s.</a:t>
            </a:r>
            <a:r>
              <a:rPr lang="it-IT" dirty="0" smtClean="0"/>
              <a:t>  2019 /2020 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55"/>
          <a:stretch/>
        </p:blipFill>
        <p:spPr bwMode="auto">
          <a:xfrm>
            <a:off x="179511" y="4365104"/>
            <a:ext cx="1876425" cy="2234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360" y="4342346"/>
            <a:ext cx="2028825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952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9324528" cy="6592733"/>
          </a:xfrm>
          <a:prstGeom prst="rect">
            <a:avLst/>
          </a:prstGeom>
          <a:noFill/>
          <a:ln>
            <a:noFill/>
          </a:ln>
          <a:scene3d>
            <a:camera prst="perspective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3568" y="0"/>
            <a:ext cx="576065" cy="6741368"/>
          </a:xfrm>
        </p:spPr>
        <p:txBody>
          <a:bodyPr>
            <a:noAutofit/>
          </a:bodyPr>
          <a:lstStyle/>
          <a:p>
            <a:r>
              <a:rPr lang="it-IT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Auguri a tutte le mamme del mondo</a:t>
            </a:r>
            <a:endParaRPr lang="it-IT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151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10800000" flipV="1">
            <a:off x="323528" y="1484784"/>
            <a:ext cx="395536" cy="5184576"/>
          </a:xfrm>
        </p:spPr>
        <p:txBody>
          <a:bodyPr>
            <a:noAutofit/>
          </a:bodyPr>
          <a:lstStyle/>
          <a:p>
            <a:r>
              <a:rPr lang="it-IT" sz="2800" dirty="0" smtClean="0"/>
              <a:t>Auguri mamma! </a:t>
            </a:r>
            <a:endParaRPr lang="it-IT" sz="280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 rot="10800000" flipV="1">
            <a:off x="6732240" y="260648"/>
            <a:ext cx="2806116" cy="4549062"/>
          </a:xfrm>
        </p:spPr>
        <p:txBody>
          <a:bodyPr>
            <a:noAutofit/>
          </a:bodyPr>
          <a:lstStyle/>
          <a:p>
            <a:r>
              <a:rPr lang="it-IT" sz="4800" dirty="0" smtClean="0">
                <a:solidFill>
                  <a:srgbClr val="0070C0"/>
                </a:solidFill>
              </a:rPr>
              <a:t>10 maggio festa </a:t>
            </a:r>
          </a:p>
          <a:p>
            <a:r>
              <a:rPr lang="it-IT" sz="4800" dirty="0" smtClean="0">
                <a:solidFill>
                  <a:srgbClr val="0070C0"/>
                </a:solidFill>
              </a:rPr>
              <a:t>della   mamma</a:t>
            </a:r>
            <a:endParaRPr lang="it-IT" sz="4800" dirty="0">
              <a:solidFill>
                <a:srgbClr val="0070C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760" b="16760"/>
          <a:stretch/>
        </p:blipFill>
        <p:spPr bwMode="auto">
          <a:xfrm>
            <a:off x="1259632" y="1268760"/>
            <a:ext cx="3384376" cy="3540950"/>
          </a:xfrm>
          <a:prstGeom prst="rect">
            <a:avLst/>
          </a:prstGeom>
          <a:noFill/>
          <a:ln>
            <a:noFill/>
          </a:ln>
          <a:effectLst>
            <a:reflection blurRad="6350" stA="50000" endA="295" endPos="92000" dist="101600" dir="5400000" sy="-100000" algn="bl" rotWithShape="0"/>
          </a:effectLst>
          <a:scene3d>
            <a:camera prst="perspectiveRelaxed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" y="0"/>
            <a:ext cx="6499180" cy="1652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76056" y="3461894"/>
            <a:ext cx="1562025" cy="2780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88041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95"/>
          <a:stretch/>
        </p:blipFill>
        <p:spPr bwMode="auto">
          <a:xfrm>
            <a:off x="0" y="-33532"/>
            <a:ext cx="2626740" cy="2471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28"/>
          <a:stretch/>
        </p:blipFill>
        <p:spPr bwMode="auto">
          <a:xfrm>
            <a:off x="5390385" y="2880775"/>
            <a:ext cx="2162175" cy="1752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38"/>
          <a:stretch/>
        </p:blipFill>
        <p:spPr bwMode="auto">
          <a:xfrm>
            <a:off x="138107" y="4861811"/>
            <a:ext cx="2350525" cy="197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552614"/>
            <a:ext cx="203835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385" y="4847604"/>
            <a:ext cx="288607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21"/>
          <a:stretch/>
        </p:blipFill>
        <p:spPr bwMode="auto">
          <a:xfrm>
            <a:off x="3203848" y="2392704"/>
            <a:ext cx="2066925" cy="2069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533" y="4640012"/>
            <a:ext cx="21431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476" y="2971188"/>
            <a:ext cx="1520524" cy="1661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91264" cy="1559923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Una mamma !!!!!!</a:t>
            </a:r>
            <a:br>
              <a:rPr lang="it-IT" dirty="0" smtClean="0"/>
            </a:br>
            <a:r>
              <a:rPr lang="it-IT" dirty="0" smtClean="0"/>
              <a:t>Tanti ruoli !!!!!!!!!</a:t>
            </a:r>
            <a:br>
              <a:rPr lang="it-IT" dirty="0" smtClean="0"/>
            </a:br>
            <a:r>
              <a:rPr lang="it-IT" dirty="0" smtClean="0"/>
              <a:t>Grazie mamma !!!!!!!</a:t>
            </a:r>
            <a:endParaRPr lang="it-IT" dirty="0"/>
          </a:p>
        </p:txBody>
      </p:sp>
      <p:pic>
        <p:nvPicPr>
          <p:cNvPr id="11275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998" y="789906"/>
            <a:ext cx="1264956" cy="1183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306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88640"/>
            <a:ext cx="3847356" cy="6048672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62646">
            <a:off x="628431" y="-573246"/>
            <a:ext cx="3983569" cy="531142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872279"/>
            <a:ext cx="4493523" cy="2892338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</p:pic>
      <p:sp>
        <p:nvSpPr>
          <p:cNvPr id="5" name="Rettangolo 4"/>
          <p:cNvSpPr/>
          <p:nvPr/>
        </p:nvSpPr>
        <p:spPr>
          <a:xfrm flipH="1">
            <a:off x="-2556792" y="404664"/>
            <a:ext cx="12241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 rot="8843704" flipV="1">
            <a:off x="-128606" y="5053485"/>
            <a:ext cx="39567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>
                <a:solidFill>
                  <a:srgbClr val="FF0000"/>
                </a:solidFill>
              </a:rPr>
              <a:t>D a D </a:t>
            </a:r>
          </a:p>
        </p:txBody>
      </p:sp>
    </p:spTree>
    <p:extLst>
      <p:ext uri="{BB962C8B-B14F-4D97-AF65-F5344CB8AC3E}">
        <p14:creationId xmlns:p14="http://schemas.microsoft.com/office/powerpoint/2010/main" val="24356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3779912" y="160338"/>
            <a:ext cx="857595" cy="568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5575" y="23468"/>
            <a:ext cx="3624337" cy="2181396"/>
          </a:xfrm>
        </p:spPr>
        <p:txBody>
          <a:bodyPr>
            <a:normAutofit/>
          </a:bodyPr>
          <a:lstStyle/>
          <a:p>
            <a:r>
              <a:rPr lang="it-IT" sz="2200" dirty="0" smtClean="0"/>
              <a:t>Con i fazzoletti di carta</a:t>
            </a:r>
            <a:br>
              <a:rPr lang="it-IT" sz="2200" dirty="0" smtClean="0"/>
            </a:br>
            <a:r>
              <a:rPr lang="it-IT" sz="2200" dirty="0" smtClean="0"/>
              <a:t> </a:t>
            </a:r>
            <a:br>
              <a:rPr lang="it-IT" sz="2200" dirty="0" smtClean="0"/>
            </a:br>
            <a:r>
              <a:rPr lang="it-IT" sz="2200" dirty="0" smtClean="0"/>
              <a:t> ci siamo divertiti a costruire fiori da regalare alle nostre mamme!</a:t>
            </a:r>
            <a:r>
              <a:rPr lang="it-IT" dirty="0" smtClean="0"/>
              <a:t>!!!!!!</a:t>
            </a:r>
            <a:endParaRPr lang="it-IT" dirty="0"/>
          </a:p>
        </p:txBody>
      </p:sp>
      <p:sp>
        <p:nvSpPr>
          <p:cNvPr id="15" name="Sottotitolo 14"/>
          <p:cNvSpPr>
            <a:spLocks noGrp="1"/>
          </p:cNvSpPr>
          <p:nvPr>
            <p:ph type="subTitle" idx="1"/>
          </p:nvPr>
        </p:nvSpPr>
        <p:spPr>
          <a:xfrm rot="1186431">
            <a:off x="5710437" y="392063"/>
            <a:ext cx="3316295" cy="896118"/>
          </a:xfrm>
        </p:spPr>
        <p:txBody>
          <a:bodyPr>
            <a:noAutofit/>
          </a:bodyPr>
          <a:lstStyle/>
          <a:p>
            <a:r>
              <a:rPr lang="it-IT" sz="5400" b="1" dirty="0" smtClean="0">
                <a:solidFill>
                  <a:srgbClr val="FF0000"/>
                </a:solidFill>
              </a:rPr>
              <a:t>D a D </a:t>
            </a:r>
            <a:endParaRPr lang="it-IT" sz="5400" b="1" dirty="0">
              <a:solidFill>
                <a:srgbClr val="FF0000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340768"/>
            <a:ext cx="2573359" cy="4941169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2204864"/>
            <a:ext cx="2527155" cy="4365103"/>
          </a:xfrm>
          <a:prstGeom prst="rect">
            <a:avLst/>
          </a:prstGeom>
        </p:spPr>
      </p:pic>
      <p:sp>
        <p:nvSpPr>
          <p:cNvPr id="5" name="AutoShape 4" descr="Come si differenziano fazzoletti e tovaglioli di carta? - Virosac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6" descr="Come si differenziano fazzoletti e tovaglioli di carta? - Virosac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97746">
            <a:off x="2345993" y="2751683"/>
            <a:ext cx="4583026" cy="2577952"/>
          </a:xfrm>
          <a:prstGeom prst="rect">
            <a:avLst/>
          </a:prstGeom>
        </p:spPr>
      </p:pic>
      <p:sp>
        <p:nvSpPr>
          <p:cNvPr id="14" name="Segnaposto immagine 11"/>
          <p:cNvSpPr txBox="1">
            <a:spLocks/>
          </p:cNvSpPr>
          <p:nvPr/>
        </p:nvSpPr>
        <p:spPr>
          <a:xfrm>
            <a:off x="1894306" y="728962"/>
            <a:ext cx="5486400" cy="4114800"/>
          </a:xfrm>
          <a:prstGeom prst="rect">
            <a:avLst/>
          </a:prstGeom>
        </p:spPr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3468"/>
            <a:ext cx="630960" cy="8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679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76700"/>
            <a:ext cx="2160240" cy="3013372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478" y="221615"/>
            <a:ext cx="1510857" cy="212221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439" y="109589"/>
            <a:ext cx="2443741" cy="278092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" t="13562" r="-857" b="-6668"/>
          <a:stretch/>
        </p:blipFill>
        <p:spPr>
          <a:xfrm>
            <a:off x="23628" y="2420888"/>
            <a:ext cx="3061449" cy="4767366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575"/>
            <a:ext cx="2070267" cy="199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439" y="3090072"/>
            <a:ext cx="2488337" cy="3767928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146290"/>
            <a:ext cx="2160240" cy="3429000"/>
          </a:xfrm>
          <a:prstGeom prst="rect">
            <a:avLst/>
          </a:prstGeom>
        </p:spPr>
      </p:pic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 rot="12982935" flipV="1">
            <a:off x="1988970" y="3133421"/>
            <a:ext cx="3458471" cy="1682593"/>
          </a:xfrm>
        </p:spPr>
        <p:txBody>
          <a:bodyPr>
            <a:normAutofit/>
          </a:bodyPr>
          <a:lstStyle/>
          <a:p>
            <a:r>
              <a:rPr lang="it-IT" dirty="0" err="1" smtClean="0"/>
              <a:t>DaD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8031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10" name="Sottotitolo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19056">
            <a:off x="509810" y="739060"/>
            <a:ext cx="3626522" cy="2722144"/>
          </a:xfr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6990">
            <a:off x="6597979" y="404664"/>
            <a:ext cx="2510846" cy="133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197225"/>
            <a:ext cx="9144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197225"/>
            <a:ext cx="9144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805" y="1628800"/>
            <a:ext cx="1652499" cy="960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19599">
            <a:off x="-490431" y="609829"/>
            <a:ext cx="2067858" cy="1550893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39806" y="3274149"/>
            <a:ext cx="4572000" cy="257175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08" y="4242899"/>
            <a:ext cx="3046095" cy="2286000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69" y="129755"/>
            <a:ext cx="2735862" cy="353737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069" y="3667125"/>
            <a:ext cx="2735862" cy="299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57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08357" y="3925136"/>
            <a:ext cx="1872000" cy="332800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90" y="0"/>
            <a:ext cx="4934467" cy="362808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53" y="3666768"/>
            <a:ext cx="5044804" cy="3212976"/>
          </a:xfrm>
          <a:prstGeom prst="rect">
            <a:avLst/>
          </a:prstGeom>
        </p:spPr>
      </p:pic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 rot="1437830">
            <a:off x="7642966" y="833014"/>
            <a:ext cx="1915555" cy="636150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DaD</a:t>
            </a:r>
            <a:endParaRPr lang="it-I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295" y="188640"/>
            <a:ext cx="2800850" cy="4080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775103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4 -0.005 -0.029 -0.009 -0.044 -0.009 C -0.114 -0.009 -0.169 0.048 -0.169 0.117 C -0.169 0.185 -0.114 0.241 -0.044 0.241 C -0.029 0.241 -0.014 0.238 0 0.233 C -0.047 0.215 -0.08 0.17 -0.08 0.117 C -0.08 0.063 -0.047 0.018 0 0 Z" pathEditMode="relative" ptsTypes="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736" y="2924944"/>
            <a:ext cx="2413418" cy="3863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28125" y="128681"/>
            <a:ext cx="1844824" cy="2828838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94330" y="3518852"/>
            <a:ext cx="4228003" cy="2448272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013" y="3122808"/>
            <a:ext cx="1815666" cy="3240360"/>
          </a:xfrm>
          <a:prstGeom prst="rect">
            <a:avLst/>
          </a:prstGeom>
        </p:spPr>
      </p:pic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6876574" y="953654"/>
            <a:ext cx="1340761" cy="3699165"/>
          </a:xfrm>
        </p:spPr>
        <p:txBody>
          <a:bodyPr>
            <a:normAutofit/>
          </a:bodyPr>
          <a:lstStyle/>
          <a:p>
            <a:r>
              <a:rPr lang="it-IT" dirty="0" err="1" smtClean="0"/>
              <a:t>DaD</a:t>
            </a:r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3240362" cy="2628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10"/>
          <a:stretch/>
        </p:blipFill>
        <p:spPr>
          <a:xfrm>
            <a:off x="4009264" y="126486"/>
            <a:ext cx="1948706" cy="271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6730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 C 0.181 0 0.25 -0.069 0.25 -0.125 L 0.25 -0.25 E" pathEditMode="relative" ptsTypes="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 rot="10800000" flipV="1">
            <a:off x="3591834" y="3673584"/>
            <a:ext cx="49223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Abdellah      Alan</a:t>
            </a:r>
            <a:endParaRPr lang="it-IT" sz="2400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67544" y="0"/>
            <a:ext cx="8615835" cy="1438646"/>
          </a:xfrm>
        </p:spPr>
        <p:txBody>
          <a:bodyPr>
            <a:normAutofit fontScale="90000"/>
          </a:bodyPr>
          <a:lstStyle/>
          <a:p>
            <a:r>
              <a:rPr lang="it-IT" sz="4000" b="0" i="1" dirty="0" smtClean="0"/>
              <a:t>Da  tutti noi un augurio </a:t>
            </a:r>
            <a:br>
              <a:rPr lang="it-IT" sz="4000" b="0" i="1" dirty="0" smtClean="0"/>
            </a:br>
            <a:r>
              <a:rPr lang="it-IT" sz="4000" b="0" i="1" dirty="0" smtClean="0"/>
              <a:t>a tutte le mamme </a:t>
            </a:r>
            <a:br>
              <a:rPr lang="it-IT" sz="4000" b="0" i="1" dirty="0" smtClean="0"/>
            </a:br>
            <a:r>
              <a:rPr lang="it-IT" sz="4000" b="0" i="1" dirty="0" smtClean="0"/>
              <a:t>          del mondo!!!!!!!</a:t>
            </a:r>
            <a:r>
              <a:rPr lang="it-IT" sz="2400" b="0" i="1" dirty="0" smtClean="0"/>
              <a:t>                 </a:t>
            </a:r>
            <a:endParaRPr lang="it-IT" sz="2400" b="0" i="1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4294967295"/>
          </p:nvPr>
        </p:nvSpPr>
        <p:spPr>
          <a:xfrm rot="12375377" flipH="1" flipV="1">
            <a:off x="10634995" y="3314713"/>
            <a:ext cx="1190562" cy="690238"/>
          </a:xfrm>
        </p:spPr>
        <p:txBody>
          <a:bodyPr>
            <a:normAutofit/>
          </a:bodyPr>
          <a:lstStyle/>
          <a:p>
            <a:endParaRPr lang="it-IT" sz="2400" i="1" dirty="0">
              <a:solidFill>
                <a:schemeClr val="tx1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 rot="3368322">
            <a:off x="7516666" y="3526702"/>
            <a:ext cx="15720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i="1" dirty="0"/>
              <a:t>Giulia</a:t>
            </a:r>
          </a:p>
        </p:txBody>
      </p:sp>
      <p:sp>
        <p:nvSpPr>
          <p:cNvPr id="7" name="Rettangolo 6"/>
          <p:cNvSpPr/>
          <p:nvPr/>
        </p:nvSpPr>
        <p:spPr>
          <a:xfrm rot="17502347">
            <a:off x="-1804342" y="1207815"/>
            <a:ext cx="65282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i="1" dirty="0"/>
              <a:t>Ines</a:t>
            </a:r>
            <a:r>
              <a:rPr lang="it-IT" dirty="0"/>
              <a:t>          </a:t>
            </a:r>
            <a:r>
              <a:rPr lang="it-IT" sz="2400" i="1" dirty="0"/>
              <a:t>Fiammetta </a:t>
            </a:r>
          </a:p>
        </p:txBody>
      </p:sp>
      <p:sp>
        <p:nvSpPr>
          <p:cNvPr id="8" name="Rettangolo 7"/>
          <p:cNvSpPr/>
          <p:nvPr/>
        </p:nvSpPr>
        <p:spPr>
          <a:xfrm rot="13521321" flipV="1">
            <a:off x="4794357" y="2976534"/>
            <a:ext cx="37225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Debora                Emma                                  Milena </a:t>
            </a:r>
          </a:p>
        </p:txBody>
      </p:sp>
      <p:sp>
        <p:nvSpPr>
          <p:cNvPr id="9" name="Rettangolo 8"/>
          <p:cNvSpPr/>
          <p:nvPr/>
        </p:nvSpPr>
        <p:spPr>
          <a:xfrm>
            <a:off x="1403648" y="2222411"/>
            <a:ext cx="36005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err="1"/>
              <a:t>Malak</a:t>
            </a:r>
            <a:r>
              <a:rPr lang="it-IT" sz="2400" dirty="0"/>
              <a:t> 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835696" y="1813465"/>
            <a:ext cx="45339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Alice </a:t>
            </a:r>
          </a:p>
        </p:txBody>
      </p:sp>
      <p:sp>
        <p:nvSpPr>
          <p:cNvPr id="11" name="Rettangolo 10"/>
          <p:cNvSpPr/>
          <p:nvPr/>
        </p:nvSpPr>
        <p:spPr>
          <a:xfrm flipH="1">
            <a:off x="5940152" y="4089082"/>
            <a:ext cx="312553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/>
          </a:p>
          <a:p>
            <a:r>
              <a:rPr lang="it-IT" sz="2400" dirty="0" err="1"/>
              <a:t>Chaymae</a:t>
            </a:r>
            <a:r>
              <a:rPr lang="it-IT" dirty="0"/>
              <a:t> 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2987824" y="1628799"/>
            <a:ext cx="22856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13" name="Rettangolo 12"/>
          <p:cNvSpPr/>
          <p:nvPr/>
        </p:nvSpPr>
        <p:spPr>
          <a:xfrm rot="12209995" flipV="1">
            <a:off x="7921304" y="2677999"/>
            <a:ext cx="26398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Santo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918" y="5167292"/>
            <a:ext cx="1804279" cy="6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ttangolo 15"/>
          <p:cNvSpPr/>
          <p:nvPr/>
        </p:nvSpPr>
        <p:spPr>
          <a:xfrm>
            <a:off x="1403648" y="3244334"/>
            <a:ext cx="38698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Lorenzo    </a:t>
            </a:r>
            <a:endParaRPr lang="it-IT" sz="2400" dirty="0"/>
          </a:p>
        </p:txBody>
      </p:sp>
      <p:sp>
        <p:nvSpPr>
          <p:cNvPr id="17" name="Rettangolo 16"/>
          <p:cNvSpPr/>
          <p:nvPr/>
        </p:nvSpPr>
        <p:spPr>
          <a:xfrm>
            <a:off x="2843808" y="2453243"/>
            <a:ext cx="12868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Daniele </a:t>
            </a:r>
            <a:br>
              <a:rPr lang="it-IT" sz="2400" dirty="0"/>
            </a:br>
            <a:endParaRPr lang="it-IT" sz="2400" dirty="0"/>
          </a:p>
        </p:txBody>
      </p:sp>
      <p:sp>
        <p:nvSpPr>
          <p:cNvPr id="18" name="Rettangolo 17"/>
          <p:cNvSpPr/>
          <p:nvPr/>
        </p:nvSpPr>
        <p:spPr>
          <a:xfrm rot="18906121">
            <a:off x="89419" y="4440735"/>
            <a:ext cx="19438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Luca</a:t>
            </a:r>
          </a:p>
        </p:txBody>
      </p:sp>
      <p:sp>
        <p:nvSpPr>
          <p:cNvPr id="19" name="Rettangolo 18"/>
          <p:cNvSpPr/>
          <p:nvPr/>
        </p:nvSpPr>
        <p:spPr>
          <a:xfrm rot="11114707" flipV="1">
            <a:off x="2501142" y="6262223"/>
            <a:ext cx="11887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Giorgia</a:t>
            </a:r>
          </a:p>
        </p:txBody>
      </p:sp>
      <p:sp>
        <p:nvSpPr>
          <p:cNvPr id="20" name="Rettangolo 19"/>
          <p:cNvSpPr/>
          <p:nvPr/>
        </p:nvSpPr>
        <p:spPr>
          <a:xfrm>
            <a:off x="4165478" y="2868741"/>
            <a:ext cx="17746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ENEA</a:t>
            </a:r>
          </a:p>
        </p:txBody>
      </p:sp>
      <p:sp>
        <p:nvSpPr>
          <p:cNvPr id="21" name="Rettangolo 20"/>
          <p:cNvSpPr/>
          <p:nvPr/>
        </p:nvSpPr>
        <p:spPr>
          <a:xfrm>
            <a:off x="5599286" y="5900237"/>
            <a:ext cx="25691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ALESSANDRO</a:t>
            </a:r>
          </a:p>
        </p:txBody>
      </p:sp>
      <p:sp>
        <p:nvSpPr>
          <p:cNvPr id="23" name="Rettangolo 22"/>
          <p:cNvSpPr/>
          <p:nvPr/>
        </p:nvSpPr>
        <p:spPr>
          <a:xfrm rot="18857108">
            <a:off x="1835696" y="3198167"/>
            <a:ext cx="32261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Anthea </a:t>
            </a:r>
          </a:p>
        </p:txBody>
      </p:sp>
      <p:sp>
        <p:nvSpPr>
          <p:cNvPr id="24" name="Rettangolo 23"/>
          <p:cNvSpPr/>
          <p:nvPr/>
        </p:nvSpPr>
        <p:spPr>
          <a:xfrm rot="18393642">
            <a:off x="550719" y="4248223"/>
            <a:ext cx="46631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Arij 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5"/>
          <a:stretch/>
        </p:blipFill>
        <p:spPr bwMode="auto">
          <a:xfrm rot="10800000" flipH="1" flipV="1">
            <a:off x="7404522" y="165437"/>
            <a:ext cx="1527785" cy="1610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01"/>
          <a:stretch/>
        </p:blipFill>
        <p:spPr bwMode="auto">
          <a:xfrm>
            <a:off x="38120" y="150247"/>
            <a:ext cx="2209800" cy="1625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ttangolo 24"/>
          <p:cNvSpPr/>
          <p:nvPr/>
        </p:nvSpPr>
        <p:spPr>
          <a:xfrm rot="3446893">
            <a:off x="4178302" y="3198168"/>
            <a:ext cx="28419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err="1"/>
              <a:t>Rahal</a:t>
            </a:r>
            <a:endParaRPr lang="it-IT" sz="2400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44646" y="3939948"/>
            <a:ext cx="2205503" cy="250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93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i Office">
  <a:themeElements>
    <a:clrScheme name="Composito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ar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1744</TotalTime>
  <Words>64</Words>
  <Application>Microsoft Office PowerPoint</Application>
  <PresentationFormat>Presentazione su schermo (4:3)</PresentationFormat>
  <Paragraphs>33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          Lavoro di tecnologia            classe IV E primaria             a.s.  2019 /2020 </vt:lpstr>
      <vt:lpstr>Presentazione standard di PowerPoint</vt:lpstr>
      <vt:lpstr>Auguri mamma! </vt:lpstr>
      <vt:lpstr>Una mamma !!!!!! Tanti ruoli !!!!!!!!! Grazie mamma !!!!!!!</vt:lpstr>
      <vt:lpstr>Presentazione standard di PowerPoint</vt:lpstr>
      <vt:lpstr>Con i fazzoletti di carta    ci siamo divertiti a costruire fiori da regalare alle nostre mamme!!!!!!!</vt:lpstr>
      <vt:lpstr>DaD</vt:lpstr>
      <vt:lpstr>Presentazione standard di PowerPoint</vt:lpstr>
      <vt:lpstr>DaD</vt:lpstr>
      <vt:lpstr>DaD</vt:lpstr>
      <vt:lpstr>Da  tutti noi un augurio  a tutte le mamme            del mondo!!!!!!!    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rosetta gentile</dc:creator>
  <cp:lastModifiedBy>rosetta gentile</cp:lastModifiedBy>
  <cp:revision>90</cp:revision>
  <dcterms:created xsi:type="dcterms:W3CDTF">2020-05-09T13:31:42Z</dcterms:created>
  <dcterms:modified xsi:type="dcterms:W3CDTF">2020-05-11T20:00:15Z</dcterms:modified>
</cp:coreProperties>
</file>